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C"/>
    <a:srgbClr val="F3C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2226"/>
  </p:normalViewPr>
  <p:slideViewPr>
    <p:cSldViewPr snapToGrid="0" snapToObjects="1">
      <p:cViewPr varScale="1">
        <p:scale>
          <a:sx n="104" d="100"/>
          <a:sy n="104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C2AE2-2F19-1249-9177-ECFF0F794144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B7A60-290E-4D49-BE72-A821CA4A7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0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009F-C3B5-FF4B-AB1B-24B7EE997711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04AC-3E87-6A44-813F-1A8083C99D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5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4641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9690" y="2185058"/>
            <a:ext cx="7537622" cy="2208812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kumimoji="1" lang="ja-JP" altLang="en-US" sz="3600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情報リニア</a:t>
            </a:r>
            <a:r>
              <a:rPr kumimoji="1" lang="en-US" altLang="ja-JP" sz="3600" dirty="0" smtClean="0">
                <a:latin typeface="HGMaruGothicMPRO" charset="-128"/>
                <a:ea typeface="HGMaruGothicMPRO" charset="-128"/>
                <a:cs typeface="HGMaruGothicMPRO" charset="-128"/>
              </a:rPr>
              <a:t/>
            </a:r>
            <a:br>
              <a:rPr kumimoji="1" lang="en-US" altLang="ja-JP" sz="3600" dirty="0" smtClean="0">
                <a:latin typeface="HGMaruGothicMPRO" charset="-128"/>
                <a:ea typeface="HGMaruGothicMPRO" charset="-128"/>
                <a:cs typeface="HGMaruGothicMPRO" charset="-128"/>
              </a:rPr>
            </a:br>
            <a:r>
              <a:rPr lang="en-US" altLang="ja-JP" dirty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rPr>
              <a:t>a</a:t>
            </a:r>
            <a:r>
              <a:rPr kumimoji="1" lang="en-US" altLang="ja-JP" dirty="0" smtClean="0">
                <a:latin typeface="HGMaruGothicMPRO" charset="-128"/>
                <a:ea typeface="HGMaruGothicMPRO" charset="-128"/>
                <a:cs typeface="HGMaruGothicMPRO" charset="-128"/>
              </a:rPr>
              <a:t/>
            </a:r>
            <a:br>
              <a:rPr kumimoji="1" lang="en-US" altLang="ja-JP" dirty="0" smtClean="0">
                <a:latin typeface="HGMaruGothicMPRO" charset="-128"/>
                <a:ea typeface="HGMaruGothicMPRO" charset="-128"/>
                <a:cs typeface="HGMaruGothicMPRO" charset="-128"/>
              </a:rPr>
            </a:b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ラグビー大学選手権決勝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/>
            </a:r>
            <a:b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</a:b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リアルタイム速報！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6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貸借対照表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期末の財産や借金の状態を一覧表にしたもの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9190" y="2884809"/>
            <a:ext cx="1482810" cy="2693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資産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1,000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2000" y="2884809"/>
            <a:ext cx="1482810" cy="1132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負債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300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2000" y="4017364"/>
            <a:ext cx="1482810" cy="1561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資本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7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0124" y="2380541"/>
            <a:ext cx="19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H30.3.31</a:t>
            </a:r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時点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貸借対照表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期末の財産や借金の状態を一覧表にしたもの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左と右は必ず同じ金額が増減する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9190" y="2644969"/>
            <a:ext cx="1482810" cy="2693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資産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1,400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2000" y="2644969"/>
            <a:ext cx="1482810" cy="1132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負債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300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0124" y="2245631"/>
            <a:ext cx="19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H31.3.31</a:t>
            </a:r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時点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0" y="3777524"/>
            <a:ext cx="1482810" cy="1561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資本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1,100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損益計算書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１年間の売上・コストを一覧表にしたもの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労力（コスト）と成果（売上）がわかる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86989" y="2654407"/>
            <a:ext cx="1482810" cy="2693773"/>
          </a:xfrm>
          <a:prstGeom prst="rect">
            <a:avLst/>
          </a:prstGeom>
          <a:solidFill>
            <a:srgbClr val="F3CAE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売上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1,200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89189" y="2654407"/>
            <a:ext cx="1482810" cy="1797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コスト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8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9349" y="2245631"/>
            <a:ext cx="343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H30.4.1〜H31.3.31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89189" y="4452079"/>
            <a:ext cx="1482810" cy="896101"/>
          </a:xfrm>
          <a:prstGeom prst="rect">
            <a:avLst/>
          </a:prstGeom>
          <a:solidFill>
            <a:srgbClr val="FFBDB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利益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400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1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ja-JP" altLang="en-US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関係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去年の貸借対照表と今年の貸借対照表の増減理由がわかる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4" y="2598547"/>
            <a:ext cx="2199619" cy="22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ja-JP" altLang="en-US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関係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去年の貸借対照表と今年の貸借対照表の増減理由がわかる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4" y="2598547"/>
            <a:ext cx="2199619" cy="22491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2" y="2694427"/>
            <a:ext cx="1981551" cy="2057400"/>
          </a:xfrm>
          <a:prstGeom prst="rect">
            <a:avLst/>
          </a:prstGeom>
        </p:spPr>
      </p:pic>
      <p:cxnSp>
        <p:nvCxnSpPr>
          <p:cNvPr id="17" name="直線矢印コネクタ 16"/>
          <p:cNvCxnSpPr>
            <a:stCxn id="13" idx="3"/>
          </p:cNvCxnSpPr>
          <p:nvPr/>
        </p:nvCxnSpPr>
        <p:spPr>
          <a:xfrm>
            <a:off x="3114813" y="3723127"/>
            <a:ext cx="2791312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ja-JP" altLang="en-US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関係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去年の貸借対照表と今年の貸借対照表の増減理由がわかる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60" y="4819325"/>
            <a:ext cx="2164879" cy="20386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4" y="2598547"/>
            <a:ext cx="2199619" cy="22491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2" y="2694427"/>
            <a:ext cx="1981551" cy="2057400"/>
          </a:xfrm>
          <a:prstGeom prst="rect">
            <a:avLst/>
          </a:prstGeom>
        </p:spPr>
      </p:pic>
      <p:cxnSp>
        <p:nvCxnSpPr>
          <p:cNvPr id="17" name="直線矢印コネクタ 16"/>
          <p:cNvCxnSpPr>
            <a:stCxn id="13" idx="3"/>
          </p:cNvCxnSpPr>
          <p:nvPr/>
        </p:nvCxnSpPr>
        <p:spPr>
          <a:xfrm>
            <a:off x="3114813" y="3723127"/>
            <a:ext cx="2791312" cy="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5876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チャンネル登録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初心者向けの分かりやすい「会計・簿記」の動画を見ることができます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。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endParaRPr kumimoji="1" lang="en-US" altLang="ja-JP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励みになるので、チャンネル登録してみてね！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0" y="4191988"/>
            <a:ext cx="2271076" cy="7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160</Words>
  <Application>Microsoft Macintosh PowerPoint</Application>
  <PresentationFormat>画面に合わせる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Calibri</vt:lpstr>
      <vt:lpstr>Calibri Light</vt:lpstr>
      <vt:lpstr>HGMaruGothicMPRO</vt:lpstr>
      <vt:lpstr>Yu Gothic</vt:lpstr>
      <vt:lpstr>游ゴシック</vt:lpstr>
      <vt:lpstr>游ゴシック Light</vt:lpstr>
      <vt:lpstr>Arial</vt:lpstr>
      <vt:lpstr>ホワイト</vt:lpstr>
      <vt:lpstr>情報リニア a ラグビー大学選手権決勝 リアルタイム速報！</vt:lpstr>
      <vt:lpstr>貸借対照表</vt:lpstr>
      <vt:lpstr>貸借対照表</vt:lpstr>
      <vt:lpstr>損益計算書</vt:lpstr>
      <vt:lpstr>関係</vt:lpstr>
      <vt:lpstr>関係</vt:lpstr>
      <vt:lpstr>関係</vt:lpstr>
      <vt:lpstr>チャンネル登録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正剛</dc:creator>
  <cp:lastModifiedBy>内田 正剛</cp:lastModifiedBy>
  <cp:revision>28</cp:revision>
  <dcterms:created xsi:type="dcterms:W3CDTF">2018-12-31T11:27:11Z</dcterms:created>
  <dcterms:modified xsi:type="dcterms:W3CDTF">2019-01-10T11:17:49Z</dcterms:modified>
</cp:coreProperties>
</file>